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71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63"/>
  </p:normalViewPr>
  <p:slideViewPr>
    <p:cSldViewPr snapToGrid="0" snapToObjects="1">
      <p:cViewPr varScale="1">
        <p:scale>
          <a:sx n="128" d="100"/>
          <a:sy n="128" d="100"/>
        </p:scale>
        <p:origin x="4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41623-A064-4BED-B073-BA4D61433402}" type="datetime1">
              <a:rPr lang="en-US" smtClean="0"/>
              <a:t>2/23/21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840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6ED0C-1DA7-41F0-94CF-6218B1FEDFF1}" type="datetime1">
              <a:rPr lang="en-US" smtClean="0"/>
              <a:t>2/23/21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8421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F02AB-6034-4B88-BC5A-7C17CB0EF809}" type="datetime1">
              <a:rPr lang="en-US" smtClean="0"/>
              <a:t>2/23/21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0475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3E5F3-28EE-488F-BD53-B744C06C3DEC}" type="datetime1">
              <a:rPr lang="en-US" smtClean="0"/>
              <a:t>2/23/21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5319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EB70D-CD01-44DA-83B3-8FEB3383D307}" type="datetime1">
              <a:rPr lang="en-US" smtClean="0"/>
              <a:t>2/23/21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7147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8CFD-9357-46BE-A189-D637A67C8730}" type="datetime1">
              <a:rPr lang="en-US" smtClean="0"/>
              <a:t>2/23/21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803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08324-A84C-4A45-93B6-78D079CCE772}" type="datetime1">
              <a:rPr lang="en-US" smtClean="0"/>
              <a:t>2/23/21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5067501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BA835-D13F-49F4-8F11-5D576AC65FAD}" type="datetime1">
              <a:rPr lang="en-US" smtClean="0"/>
              <a:t>2/23/21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07355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D1799-ACB5-4CB2-86A2-5C574F1C8706}" type="datetime1">
              <a:rPr lang="en-US" smtClean="0"/>
              <a:t>2/23/21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30313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DD0D6-7A82-473E-879B-C6ECD6CCCFEC}" type="datetime1">
              <a:rPr lang="en-US" smtClean="0"/>
              <a:t>2/23/21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409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D4605E03-BC17-41A7-854C-DFAB672737DC}" type="datetime1">
              <a:rPr lang="en-US" smtClean="0"/>
              <a:t>2/23/21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7805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408324-A84C-4A45-93B6-78D079CCE772}" type="datetime1">
              <a:rPr lang="en-US" smtClean="0"/>
              <a:t>2/23/21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4182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74" r:id="rId3"/>
    <p:sldLayoutId id="2147483775" r:id="rId4"/>
    <p:sldLayoutId id="2147483776" r:id="rId5"/>
    <p:sldLayoutId id="2147483777" r:id="rId6"/>
    <p:sldLayoutId id="2147483778" r:id="rId7"/>
    <p:sldLayoutId id="2147483779" r:id="rId8"/>
    <p:sldLayoutId id="2147483780" r:id="rId9"/>
    <p:sldLayoutId id="2147483781" r:id="rId10"/>
    <p:sldLayoutId id="2147483782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bstract background of bokeh blue">
            <a:extLst>
              <a:ext uri="{FF2B5EF4-FFF2-40B4-BE49-F238E27FC236}">
                <a16:creationId xmlns:a16="http://schemas.microsoft.com/office/drawing/2014/main" id="{AD758E36-8EE7-452C-BEA5-F28BA2EF179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8791" b="8792"/>
          <a:stretch/>
        </p:blipFill>
        <p:spPr>
          <a:xfrm>
            <a:off x="0" y="10"/>
            <a:ext cx="12191999" cy="6857990"/>
          </a:xfrm>
          <a:prstGeom prst="rect">
            <a:avLst/>
          </a:prstGeo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66573767-D2FA-FE48-9D13-53B2158537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51" y="4072043"/>
            <a:ext cx="10058400" cy="1282707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40000" lnSpcReduction="20000"/>
          </a:bodyPr>
          <a:lstStyle/>
          <a:p>
            <a:r>
              <a:rPr lang="en-US" sz="5100" b="1" dirty="0">
                <a:solidFill>
                  <a:srgbClr val="002060"/>
                </a:solidFill>
              </a:rPr>
              <a:t>Mobile BROADBAND SIMS </a:t>
            </a:r>
            <a:r>
              <a:rPr lang="en-US" sz="5100" dirty="0">
                <a:solidFill>
                  <a:srgbClr val="002060"/>
                </a:solidFill>
              </a:rPr>
              <a:t>(for use in DONGLEs &amp; ROUTERS)</a:t>
            </a:r>
          </a:p>
          <a:p>
            <a:r>
              <a:rPr lang="en-US" sz="4500" dirty="0">
                <a:solidFill>
                  <a:srgbClr val="002060"/>
                </a:solidFill>
              </a:rPr>
              <a:t>Vodafone </a:t>
            </a:r>
            <a:r>
              <a:rPr lang="en-US" sz="4500" dirty="0">
                <a:solidFill>
                  <a:srgbClr val="002060"/>
                </a:solidFill>
                <a:latin typeface="Helvetica" pitchFamily="2" charset="0"/>
              </a:rPr>
              <a:t>Unlimited DATA*			£28.50+VAT</a:t>
            </a:r>
            <a:br>
              <a:rPr lang="en-US" sz="2100" dirty="0">
                <a:solidFill>
                  <a:srgbClr val="002060"/>
                </a:solidFill>
                <a:latin typeface="Helvetica" pitchFamily="2" charset="0"/>
              </a:rPr>
            </a:br>
            <a:endParaRPr lang="en-US" sz="2100" dirty="0">
              <a:solidFill>
                <a:srgbClr val="002060"/>
              </a:solidFill>
              <a:latin typeface="Helvetica" pitchFamily="2" charset="0"/>
            </a:endParaRPr>
          </a:p>
          <a:p>
            <a:r>
              <a:rPr lang="en-US" dirty="0">
                <a:solidFill>
                  <a:srgbClr val="002060"/>
                </a:solidFill>
                <a:latin typeface="Helvetica" pitchFamily="2" charset="0"/>
              </a:rPr>
              <a:t>*terms: 12 months (IF SIM IS CEASED PRIOR TO END OF term a £50 EARLY termination fee applies 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382D3EC2-BBE6-1C48-9ACA-5000063D9039}"/>
              </a:ext>
            </a:extLst>
          </p:cNvPr>
          <p:cNvSpPr txBox="1">
            <a:spLocks/>
          </p:cNvSpPr>
          <p:nvPr/>
        </p:nvSpPr>
        <p:spPr>
          <a:xfrm>
            <a:off x="978092" y="1503250"/>
            <a:ext cx="10058400" cy="192575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91440" rIns="91440" bIns="91440" rtlCol="0">
            <a:normAutofit/>
          </a:bodyPr>
          <a:lstStyle>
            <a:lvl1pPr marL="0" indent="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800" b="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>
                <a:solidFill>
                  <a:srgbClr val="002060"/>
                </a:solidFill>
              </a:rPr>
              <a:t>Mobile SIMS </a:t>
            </a:r>
            <a:r>
              <a:rPr lang="en-US" sz="2000" dirty="0">
                <a:solidFill>
                  <a:srgbClr val="002060"/>
                </a:solidFill>
              </a:rPr>
              <a:t>(for use in mobile PHONES)</a:t>
            </a:r>
            <a:r>
              <a:rPr lang="en-US" dirty="0">
                <a:solidFill>
                  <a:srgbClr val="002060"/>
                </a:solidFill>
              </a:rPr>
              <a:t>	MONTHLY RENTAL</a:t>
            </a:r>
          </a:p>
          <a:p>
            <a:r>
              <a:rPr lang="en-US" dirty="0">
                <a:solidFill>
                  <a:srgbClr val="002060"/>
                </a:solidFill>
              </a:rPr>
              <a:t>o2 </a:t>
            </a:r>
            <a:r>
              <a:rPr lang="en-US" dirty="0" err="1">
                <a:solidFill>
                  <a:srgbClr val="002060"/>
                </a:solidFill>
                <a:latin typeface="Helvetica" pitchFamily="2" charset="0"/>
              </a:rPr>
              <a:t>UNlimited</a:t>
            </a:r>
            <a:r>
              <a:rPr lang="en-US" dirty="0">
                <a:solidFill>
                  <a:srgbClr val="002060"/>
                </a:solidFill>
                <a:latin typeface="Helvetica" pitchFamily="2" charset="0"/>
              </a:rPr>
              <a:t> Voice, TEXTS &amp; DATA		£23.50+VAT</a:t>
            </a:r>
          </a:p>
          <a:p>
            <a:r>
              <a:rPr lang="en-US" dirty="0">
                <a:solidFill>
                  <a:srgbClr val="002060"/>
                </a:solidFill>
              </a:rPr>
              <a:t>Vodafone </a:t>
            </a:r>
            <a:r>
              <a:rPr lang="en-US" dirty="0" err="1">
                <a:solidFill>
                  <a:srgbClr val="002060"/>
                </a:solidFill>
                <a:latin typeface="Helvetica" pitchFamily="2" charset="0"/>
              </a:rPr>
              <a:t>UNlimited</a:t>
            </a:r>
            <a:r>
              <a:rPr lang="en-US" dirty="0">
                <a:solidFill>
                  <a:srgbClr val="002060"/>
                </a:solidFill>
                <a:latin typeface="Helvetica" pitchFamily="2" charset="0"/>
              </a:rPr>
              <a:t> Voice, TEXTS &amp; DATA	£29.00+VAT</a:t>
            </a:r>
          </a:p>
          <a:p>
            <a:r>
              <a:rPr lang="en-US" dirty="0">
                <a:solidFill>
                  <a:srgbClr val="002060"/>
                </a:solidFill>
                <a:latin typeface="Helvetica" pitchFamily="2" charset="0"/>
              </a:rPr>
              <a:t>EE </a:t>
            </a:r>
            <a:r>
              <a:rPr lang="en-US" dirty="0" err="1">
                <a:solidFill>
                  <a:srgbClr val="002060"/>
                </a:solidFill>
                <a:latin typeface="Helvetica" pitchFamily="2" charset="0"/>
              </a:rPr>
              <a:t>UNlimited</a:t>
            </a:r>
            <a:r>
              <a:rPr lang="en-US" dirty="0">
                <a:solidFill>
                  <a:srgbClr val="002060"/>
                </a:solidFill>
                <a:latin typeface="Helvetica" pitchFamily="2" charset="0"/>
              </a:rPr>
              <a:t> Voice, TEXTS &amp; 5GB/10GB DATA	£10.00/£12.00/+VAT</a:t>
            </a:r>
          </a:p>
          <a:p>
            <a:endParaRPr lang="en-US" dirty="0">
              <a:solidFill>
                <a:srgbClr val="002060"/>
              </a:solidFill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7838007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{862EE5EF-4D86-B440-981E-E15470310E8E}tf10001119</Template>
  <TotalTime>59</TotalTime>
  <Words>99</Words>
  <Application>Microsoft Macintosh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Gill Sans MT</vt:lpstr>
      <vt:lpstr>Helvetica</vt:lpstr>
      <vt:lpstr>Gallery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Phoenix Communication</dc:creator>
  <cp:lastModifiedBy>Phoenix Communication</cp:lastModifiedBy>
  <cp:revision>4</cp:revision>
  <dcterms:created xsi:type="dcterms:W3CDTF">2021-02-12T13:03:42Z</dcterms:created>
  <dcterms:modified xsi:type="dcterms:W3CDTF">2021-02-23T16:06:14Z</dcterms:modified>
</cp:coreProperties>
</file>